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0EF1E-E1B0-563F-9320-04CD131670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s-Latn-B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626EB5-E210-F88C-D080-46DE1467C3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s-Latn-B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A94D8-8295-E5B6-F0C5-86D9CD47B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B70F67-85E6-FFDD-CAC5-56CD2914C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BB921-21BB-3FC9-6A7F-261E10742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583727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BB18E-A5BA-5835-3F20-8C3C254B1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s-Latn-B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1B868B-C8D8-81FE-0F62-C0B6F5725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s-Latn-B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334D4-EEAE-C542-DFC6-18313DB8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301EA-C2A8-025D-BE6D-FB62CBC16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EA69F-3B84-F78D-A9E1-E43DD92B9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845879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A864FC-E47E-0DC8-B5B2-A32B53A3C8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bs-Latn-B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9E26F3-1D65-77A6-31CA-7F3458C18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s-Latn-B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2097C-3530-60F0-E213-D9867989E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66053-3FCC-24D7-27CC-782D86C4E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99A72-8972-ADDB-15C8-46FFCE159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306998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E6B6A-4A98-E89D-9BB3-43194D555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s-Latn-B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1BBB6-8F29-CF20-502C-25BDD9256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s-Latn-B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A3248-4E84-726F-0353-CAB8897C3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B6131-0C8B-F63C-35B9-90ACF2B07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D2919-040D-412E-FD9C-00123C554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735210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6FC49-73D3-E025-B8AE-78CE4E16D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s-Latn-B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16682-94F6-B27F-FB60-A094763A4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1E7A1-B16D-6343-2D78-2BC761B49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6BCF1-D4E1-BC7A-69DB-AB80FB2F8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044D-C315-50FB-8C00-544507273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37299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B8F20-5D01-9E45-5AD2-9A9F28B30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s-Latn-B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A2A95-5EBB-4156-3B62-365EDEB095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s-Latn-B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5DAE91-28AF-2A09-AD76-D501DADF65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s-Latn-B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1181A-2131-BC2D-68DA-A8EBF8682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9C5508-CD8D-A09C-3F96-35B05A518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2B1D2-3CB9-5802-C9C7-E418F0220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273063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07A89-C491-7532-D836-1B675CEC8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s-Latn-B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1419E3-C746-658B-A00D-FE759EE87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BFE485-3619-12BC-03A9-F0F164DE55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s-Latn-B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B12B57-3F20-5C32-56BF-12AE776B70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974446-2260-AB36-EFD6-28EF7B776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s-Latn-B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FA0EBE-88AC-C52A-B7E5-6E726225F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F43B44-E317-7E20-6FCA-085D4CD58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B122B0-540D-EDBD-B7E3-C9B7A6D5C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4073118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F203C-C3B7-D4E7-4AD9-DCC35E176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s-Latn-B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C631BB-E1A2-2B9C-ACE9-E6094C680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92D8F4-612A-D679-B6CC-5A3D1E1E9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A60BC3-5E0B-C381-69B8-1673E0391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662056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A26D6A-F4AA-91DD-C387-50AFD0F77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6B4C88-B41B-3864-D03B-A820A2DB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7C18FC-7EA1-165F-6924-21A77EDCD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3506260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AB288-EF71-4F6E-2630-0F366CA14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s-Latn-B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AB5D2-3A9E-2C5D-7A69-6D9A12B99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s-Latn-B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A7C07C-6878-721F-7515-DD847FB1E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2759B-3C7D-4DF9-9F6E-D8DD6AE7B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10417-84D5-66F1-2968-4FE05D46F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B3BD25-2E2E-2656-C3E5-4C01B779D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993070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2D9B-5ADE-8325-E97B-CC8E65E2D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s-Latn-B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D8AC5A-FAC0-FA89-E5F4-BF35E5B5D0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s-Latn-B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42D10A-6619-FAE0-9B87-EAEC78F93C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88679-923A-9479-8D0E-8CC7F4F90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CDC01D-0B40-7EE6-C893-D9CC99693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947895-9009-F058-023D-7BBA6B155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824454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CE4310-2D91-C303-9F54-913833912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s-Latn-B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000EF8-FED4-5AD0-1784-52F6D75D0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s-Latn-B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F633A-A1D0-BD1A-46A6-23BB1FBA6D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29C94-E404-4D99-A7AE-93CE5F736610}" type="datetimeFigureOut">
              <a:rPr lang="bs-Latn-BA" smtClean="0"/>
              <a:t>8. 6. 2022.</a:t>
            </a:fld>
            <a:endParaRPr lang="bs-Latn-B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915AA-78C2-AABB-24B6-D063A3431A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s-Latn-B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DD1EEB-1413-6023-B252-1761A4B31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9165C6-3680-4EF3-A399-63369683907E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44265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90D6F-E93F-C5F5-6C66-58C113D222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s-Latn-B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DE9F89-1831-C3E6-1B98-186A58C7F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s-Latn-B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2F41B6-3586-C5E5-32C6-3ED6E5C7E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F5BC6D-2375-F26D-323B-CD5D2F6D99DD}"/>
              </a:ext>
            </a:extLst>
          </p:cNvPr>
          <p:cNvSpPr txBox="1"/>
          <p:nvPr/>
        </p:nvSpPr>
        <p:spPr>
          <a:xfrm>
            <a:off x="7930551" y="595222"/>
            <a:ext cx="42614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Smart Trash Can</a:t>
            </a:r>
            <a:endParaRPr lang="bs-Latn-BA" sz="6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E31412-597B-8938-4474-DE817F0F7010}"/>
              </a:ext>
            </a:extLst>
          </p:cNvPr>
          <p:cNvSpPr txBox="1"/>
          <p:nvPr/>
        </p:nvSpPr>
        <p:spPr>
          <a:xfrm>
            <a:off x="284672" y="5527375"/>
            <a:ext cx="53052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dirty="0">
                <a:solidFill>
                  <a:schemeClr val="bg1"/>
                </a:solidFill>
              </a:rPr>
              <a:t>Sve što treba da uradite je da zgrabite </a:t>
            </a:r>
            <a:r>
              <a:rPr lang="en-US" sz="2400" dirty="0" err="1">
                <a:solidFill>
                  <a:schemeClr val="bg1"/>
                </a:solidFill>
              </a:rPr>
              <a:t>sme</a:t>
            </a:r>
            <a:r>
              <a:rPr lang="bs-Latn-BA" sz="2400" dirty="0">
                <a:solidFill>
                  <a:schemeClr val="bg1"/>
                </a:solidFill>
              </a:rPr>
              <a:t>će i bacite ga.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C463AE-5A96-3F41-68CA-55CF4A3AB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2226" y="1849343"/>
            <a:ext cx="1811547" cy="181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173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53554-F966-FED0-C469-83A494A6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Kako funkcioniše?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A9FAE-AE28-42C4-EC55-C3542F5E0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/>
              <a:t>SENZOR POKRETA MONTIRAN NA PREDNJU STRANU: Senzor pokreta </a:t>
            </a:r>
            <a:r>
              <a:rPr lang="bs-Latn-BA" dirty="0" err="1"/>
              <a:t>omogućava</a:t>
            </a:r>
            <a:r>
              <a:rPr lang="bs-Latn-BA" dirty="0"/>
              <a:t> higijensko otvaranje i zatvaranje poklopca bez korištenja ruku (</a:t>
            </a:r>
            <a:r>
              <a:rPr lang="bs-Latn-BA" dirty="0" err="1"/>
              <a:t>hands-free</a:t>
            </a:r>
            <a:r>
              <a:rPr lang="bs-Latn-BA" dirty="0"/>
              <a:t>),  kako bi lakše pristupili kanti i </a:t>
            </a:r>
            <a:r>
              <a:rPr lang="bs-Latn-BA" dirty="0" err="1"/>
              <a:t>zadržali</a:t>
            </a:r>
            <a:r>
              <a:rPr lang="bs-Latn-BA" dirty="0"/>
              <a:t> miris unutar nje.</a:t>
            </a:r>
          </a:p>
          <a:p>
            <a:r>
              <a:rPr lang="bs-Latn-BA" dirty="0"/>
              <a:t>BEŽIČNA PUNJIVA BATERIJA: Bežični rad s </a:t>
            </a:r>
            <a:r>
              <a:rPr lang="bs-Latn-BA" dirty="0" err="1"/>
              <a:t>ugrađenom</a:t>
            </a:r>
            <a:r>
              <a:rPr lang="bs-Latn-BA" dirty="0"/>
              <a:t> </a:t>
            </a:r>
            <a:r>
              <a:rPr lang="bs-Latn-BA" dirty="0" err="1"/>
              <a:t>punjivom</a:t>
            </a:r>
            <a:r>
              <a:rPr lang="bs-Latn-BA" dirty="0"/>
              <a:t> baterijom koja traje do 2 dana i treba samo tri sata za punjenje.</a:t>
            </a:r>
          </a:p>
          <a:p>
            <a:r>
              <a:rPr lang="bs-Latn-BA" dirty="0"/>
              <a:t>AUTO MODE: </a:t>
            </a:r>
            <a:r>
              <a:rPr lang="bs-Latn-BA" dirty="0">
                <a:solidFill>
                  <a:srgbClr val="000000"/>
                </a:solidFill>
                <a:latin typeface="Roboto" panose="02000000000000000000" pitchFamily="2" charset="0"/>
              </a:rPr>
              <a:t>S</a:t>
            </a:r>
            <a:r>
              <a:rPr lang="bs-Latn-BA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enzorska tehnologija detektuje kretanje i približavanje objekata sa udaljenosti do 30cm i automatski otvara poklopac.</a:t>
            </a:r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171504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C306F-E715-B1CA-684C-533665120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Implementacija elementa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46092-F292-F32F-2951-447EBCDC7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140"/>
            <a:ext cx="10515600" cy="4563823"/>
          </a:xfrm>
        </p:spPr>
        <p:txBody>
          <a:bodyPr/>
          <a:lstStyle/>
          <a:p>
            <a:r>
              <a:rPr lang="bs-Latn-BA" dirty="0" err="1"/>
              <a:t>Ultrasonični</a:t>
            </a:r>
            <a:r>
              <a:rPr lang="bs-Latn-BA" dirty="0"/>
              <a:t> senzor HC-SR04	</a:t>
            </a:r>
          </a:p>
          <a:p>
            <a:pPr lvl="3"/>
            <a:r>
              <a:rPr lang="bs-Latn-BA" dirty="0">
                <a:solidFill>
                  <a:srgbClr val="414042"/>
                </a:solidFill>
                <a:latin typeface="Lato" panose="020B0604020202020204" pitchFamily="34" charset="0"/>
              </a:rPr>
              <a:t>Radni Napon</a:t>
            </a:r>
            <a:r>
              <a:rPr lang="en-US" b="0" i="0" dirty="0">
                <a:solidFill>
                  <a:srgbClr val="414042"/>
                </a:solidFill>
                <a:effectLst/>
                <a:latin typeface="Lato" panose="020B0604020202020204" pitchFamily="34" charset="0"/>
              </a:rPr>
              <a:t>: DC 5V</a:t>
            </a:r>
          </a:p>
          <a:p>
            <a:pPr lvl="3"/>
            <a:r>
              <a:rPr lang="bs-Latn-BA" b="0" i="0" dirty="0">
                <a:solidFill>
                  <a:srgbClr val="414042"/>
                </a:solidFill>
                <a:effectLst/>
                <a:latin typeface="Lato" panose="020B0604020202020204" pitchFamily="34" charset="0"/>
              </a:rPr>
              <a:t>Radna Struja</a:t>
            </a:r>
            <a:r>
              <a:rPr lang="en-US" b="0" i="0" dirty="0">
                <a:solidFill>
                  <a:srgbClr val="414042"/>
                </a:solidFill>
                <a:effectLst/>
                <a:latin typeface="Lato" panose="020B0604020202020204" pitchFamily="34" charset="0"/>
              </a:rPr>
              <a:t>: 15mA</a:t>
            </a:r>
          </a:p>
          <a:p>
            <a:pPr lvl="3"/>
            <a:r>
              <a:rPr lang="bs-Latn-BA" b="0" i="0" dirty="0">
                <a:solidFill>
                  <a:srgbClr val="414042"/>
                </a:solidFill>
                <a:effectLst/>
                <a:latin typeface="Lato" panose="020B0604020202020204" pitchFamily="34" charset="0"/>
              </a:rPr>
              <a:t>Radna Frekvencija</a:t>
            </a:r>
            <a:r>
              <a:rPr lang="en-US" b="0" i="0" dirty="0">
                <a:solidFill>
                  <a:srgbClr val="414042"/>
                </a:solidFill>
                <a:effectLst/>
                <a:latin typeface="Lato" panose="020B0604020202020204" pitchFamily="34" charset="0"/>
              </a:rPr>
              <a:t>: 40Hz</a:t>
            </a:r>
          </a:p>
          <a:p>
            <a:pPr lvl="3"/>
            <a:r>
              <a:rPr lang="en-US" b="0" i="0" dirty="0">
                <a:solidFill>
                  <a:srgbClr val="414042"/>
                </a:solidFill>
                <a:effectLst/>
                <a:latin typeface="Lato" panose="020B0604020202020204" pitchFamily="34" charset="0"/>
              </a:rPr>
              <a:t>Max </a:t>
            </a:r>
            <a:r>
              <a:rPr lang="bs-Latn-BA" dirty="0">
                <a:solidFill>
                  <a:srgbClr val="414042"/>
                </a:solidFill>
                <a:latin typeface="Lato" panose="020B0604020202020204" pitchFamily="34" charset="0"/>
              </a:rPr>
              <a:t>Domet</a:t>
            </a:r>
            <a:r>
              <a:rPr lang="en-US" b="0" i="0" dirty="0">
                <a:solidFill>
                  <a:srgbClr val="414042"/>
                </a:solidFill>
                <a:effectLst/>
                <a:latin typeface="Lato" panose="020B0604020202020204" pitchFamily="34" charset="0"/>
              </a:rPr>
              <a:t>: 4m</a:t>
            </a:r>
          </a:p>
          <a:p>
            <a:pPr lvl="3"/>
            <a:r>
              <a:rPr lang="en-US" b="0" i="0" dirty="0">
                <a:solidFill>
                  <a:srgbClr val="414042"/>
                </a:solidFill>
                <a:effectLst/>
                <a:latin typeface="Lato" panose="020B0604020202020204" pitchFamily="34" charset="0"/>
              </a:rPr>
              <a:t>Min </a:t>
            </a:r>
            <a:r>
              <a:rPr lang="bs-Latn-BA" b="0" i="0" dirty="0">
                <a:solidFill>
                  <a:srgbClr val="414042"/>
                </a:solidFill>
                <a:effectLst/>
                <a:latin typeface="Lato" panose="020B0604020202020204" pitchFamily="34" charset="0"/>
              </a:rPr>
              <a:t>Domet</a:t>
            </a:r>
            <a:r>
              <a:rPr lang="en-US" b="0" i="0" dirty="0">
                <a:solidFill>
                  <a:srgbClr val="414042"/>
                </a:solidFill>
                <a:effectLst/>
                <a:latin typeface="Lato" panose="020B0604020202020204" pitchFamily="34" charset="0"/>
              </a:rPr>
              <a:t>: 2cm</a:t>
            </a:r>
            <a:endParaRPr lang="bs-Latn-BA" b="0" i="0" dirty="0">
              <a:solidFill>
                <a:srgbClr val="414042"/>
              </a:solidFill>
              <a:effectLst/>
              <a:latin typeface="Lato" panose="020B0604020202020204" pitchFamily="34" charset="0"/>
            </a:endParaRPr>
          </a:p>
          <a:p>
            <a:pPr lvl="3"/>
            <a:r>
              <a:rPr lang="bs-Latn-BA" dirty="0">
                <a:solidFill>
                  <a:srgbClr val="414042"/>
                </a:solidFill>
                <a:latin typeface="Lato" panose="020B0604020202020204" pitchFamily="34" charset="0"/>
              </a:rPr>
              <a:t>Preciznost: 3mm</a:t>
            </a:r>
            <a:endParaRPr lang="en-US" b="0" i="0" dirty="0">
              <a:solidFill>
                <a:srgbClr val="414042"/>
              </a:solidFill>
              <a:effectLst/>
              <a:latin typeface="Lato" panose="020B0604020202020204" pitchFamily="34" charset="0"/>
            </a:endParaRPr>
          </a:p>
          <a:p>
            <a:pPr marL="1371600" lvl="3" indent="0">
              <a:buNone/>
            </a:pPr>
            <a:r>
              <a:rPr lang="bs-Latn-BA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B679FE-D72B-17CD-6B02-2462C176BD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355"/>
          <a:stretch/>
        </p:blipFill>
        <p:spPr>
          <a:xfrm>
            <a:off x="6096000" y="3895050"/>
            <a:ext cx="2953109" cy="26017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8D8BB5-82AC-8D86-215F-22A3C889A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679" y="1284619"/>
            <a:ext cx="2848143" cy="21759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423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AACA0-97F7-9252-6A97-9FA7F61D2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3849"/>
            <a:ext cx="10515600" cy="5573114"/>
          </a:xfrm>
        </p:spPr>
        <p:txBody>
          <a:bodyPr/>
          <a:lstStyle/>
          <a:p>
            <a:r>
              <a:rPr lang="bs-Latn-BA" dirty="0"/>
              <a:t>Servo Motor SG-90</a:t>
            </a:r>
          </a:p>
          <a:p>
            <a:pPr lvl="2"/>
            <a:r>
              <a:rPr lang="en-US" dirty="0"/>
              <a:t>Po</a:t>
            </a:r>
            <a:r>
              <a:rPr lang="bs-Latn-BA" dirty="0" err="1"/>
              <a:t>zicija</a:t>
            </a:r>
            <a:r>
              <a:rPr lang="en-US" dirty="0"/>
              <a:t> "0" (1.5 </a:t>
            </a:r>
            <a:r>
              <a:rPr lang="en-US" dirty="0" err="1"/>
              <a:t>ms</a:t>
            </a:r>
            <a:r>
              <a:rPr lang="en-US" dirty="0"/>
              <a:t> </a:t>
            </a:r>
            <a:r>
              <a:rPr lang="en-US" dirty="0" err="1"/>
              <a:t>puls</a:t>
            </a:r>
            <a:r>
              <a:rPr lang="en-US" dirty="0"/>
              <a:t>) </a:t>
            </a:r>
            <a:r>
              <a:rPr lang="bs-Latn-BA" dirty="0"/>
              <a:t>je sredina</a:t>
            </a:r>
            <a:r>
              <a:rPr lang="en-US" dirty="0"/>
              <a:t>, "90" (~2ms </a:t>
            </a:r>
            <a:r>
              <a:rPr lang="en-US" dirty="0" err="1"/>
              <a:t>puls</a:t>
            </a:r>
            <a:r>
              <a:rPr lang="en-US" dirty="0"/>
              <a:t>)</a:t>
            </a:r>
            <a:r>
              <a:rPr lang="bs-Latn-BA" dirty="0"/>
              <a:t>je krajnje desno</a:t>
            </a:r>
            <a:r>
              <a:rPr lang="en-US" dirty="0"/>
              <a:t>, "-90" (~1ms </a:t>
            </a:r>
            <a:r>
              <a:rPr lang="en-US" dirty="0" err="1"/>
              <a:t>puls</a:t>
            </a:r>
            <a:r>
              <a:rPr lang="en-US" dirty="0"/>
              <a:t>) </a:t>
            </a:r>
            <a:r>
              <a:rPr lang="bs-Latn-BA" dirty="0"/>
              <a:t>je krajnje lijevo.</a:t>
            </a:r>
          </a:p>
          <a:p>
            <a:pPr lvl="2"/>
            <a:r>
              <a:rPr lang="bs-Latn-BA" dirty="0"/>
              <a:t>Ugao rotacije: 180</a:t>
            </a:r>
          </a:p>
          <a:p>
            <a:pPr lvl="2"/>
            <a:r>
              <a:rPr lang="bs-Latn-BA" dirty="0"/>
              <a:t>Pulse </a:t>
            </a:r>
            <a:r>
              <a:rPr lang="bs-Latn-BA" dirty="0" err="1"/>
              <a:t>Cycle</a:t>
            </a:r>
            <a:r>
              <a:rPr lang="bs-Latn-BA" dirty="0"/>
              <a:t>: cca 20ms</a:t>
            </a:r>
          </a:p>
          <a:p>
            <a:pPr lvl="2"/>
            <a:r>
              <a:rPr lang="bs-Latn-BA" dirty="0"/>
              <a:t>Širina pulsa: 500-2400ms</a:t>
            </a:r>
          </a:p>
          <a:p>
            <a:pPr lvl="2"/>
            <a:r>
              <a:rPr lang="bs-Latn-BA" dirty="0"/>
              <a:t>Napon: 4.8V</a:t>
            </a:r>
          </a:p>
          <a:p>
            <a:pPr lvl="2"/>
            <a:r>
              <a:rPr lang="bs-Latn-BA" dirty="0"/>
              <a:t>Radna temperatura: 0 – 55 °C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34504D-3DF8-FDB2-B3A5-9B6A0FA26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448" y="3941730"/>
            <a:ext cx="2364502" cy="231242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28C870-B50C-68C6-8ECD-E7F608F1BC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42" t="33393" r="10846" b="10003"/>
          <a:stretch/>
        </p:blipFill>
        <p:spPr>
          <a:xfrm>
            <a:off x="7213120" y="2510737"/>
            <a:ext cx="3983965" cy="36662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804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00049-A626-9056-F63D-842B0A416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3849"/>
            <a:ext cx="10515600" cy="5573114"/>
          </a:xfrm>
        </p:spPr>
        <p:txBody>
          <a:bodyPr/>
          <a:lstStyle/>
          <a:p>
            <a:r>
              <a:rPr lang="bs-Latn-BA" dirty="0"/>
              <a:t>STM32F407 </a:t>
            </a:r>
            <a:r>
              <a:rPr lang="bs-Latn-BA" dirty="0" err="1"/>
              <a:t>Discovery</a:t>
            </a:r>
            <a:r>
              <a:rPr lang="bs-Latn-BA" dirty="0"/>
              <a:t> </a:t>
            </a:r>
            <a:r>
              <a:rPr lang="bs-Latn-BA" dirty="0" err="1"/>
              <a:t>Board</a:t>
            </a:r>
            <a:endParaRPr lang="bs-Latn-B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290A60-2B6E-FA1E-4F73-9E88B11B1A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73" b="9931"/>
          <a:stretch/>
        </p:blipFill>
        <p:spPr>
          <a:xfrm>
            <a:off x="2855342" y="1328468"/>
            <a:ext cx="5978105" cy="52017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10682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377C0-B152-CA77-015B-735A44C1E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2672"/>
            <a:ext cx="9979325" cy="62665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s-Latn-BA" sz="5400" dirty="0"/>
              <a:t>DEMONSTRACIJA RADA</a:t>
            </a:r>
          </a:p>
        </p:txBody>
      </p:sp>
      <p:pic>
        <p:nvPicPr>
          <p:cNvPr id="2" name="PMPSKANTADEMO">
            <a:hlinkClick r:id="" action="ppaction://media"/>
            <a:extLst>
              <a:ext uri="{FF2B5EF4-FFF2-40B4-BE49-F238E27FC236}">
                <a16:creationId xmlns:a16="http://schemas.microsoft.com/office/drawing/2014/main" id="{0B2EC255-39C7-5D78-0800-96E58034A0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0" y="1440610"/>
            <a:ext cx="3048000" cy="5228637"/>
          </a:xfrm>
          <a:prstGeom prst="rect">
            <a:avLst/>
          </a:prstGeom>
        </p:spPr>
      </p:pic>
      <p:pic>
        <p:nvPicPr>
          <p:cNvPr id="1026" name="Picture 2" descr="Smiley glücklich verträumt | Funny emoticons, Funny emoji faces, Funny emoji">
            <a:extLst>
              <a:ext uri="{FF2B5EF4-FFF2-40B4-BE49-F238E27FC236}">
                <a16:creationId xmlns:a16="http://schemas.microsoft.com/office/drawing/2014/main" id="{955B89E2-CAD7-E3A6-1E85-686A96FA7D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996" y="99714"/>
            <a:ext cx="1899250" cy="1857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A-Ok Smiley | Symbols &amp; Emoticons">
            <a:extLst>
              <a:ext uri="{FF2B5EF4-FFF2-40B4-BE49-F238E27FC236}">
                <a16:creationId xmlns:a16="http://schemas.microsoft.com/office/drawing/2014/main" id="{9EC89839-A6B5-8042-FB62-1F3257110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1046" y="267059"/>
            <a:ext cx="2172958" cy="161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6119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0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18DC37B-D580-99AA-DFC7-91151BB8B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2601"/>
            <a:ext cx="10515600" cy="4995174"/>
          </a:xfrm>
        </p:spPr>
        <p:txBody>
          <a:bodyPr/>
          <a:lstStyle/>
          <a:p>
            <a:pPr marL="0" indent="0" algn="ctr">
              <a:buNone/>
            </a:pPr>
            <a:endParaRPr lang="bs-Latn-BA" dirty="0"/>
          </a:p>
          <a:p>
            <a:pPr marL="0" indent="0" algn="ctr">
              <a:buNone/>
            </a:pPr>
            <a:endParaRPr lang="bs-Latn-BA" dirty="0"/>
          </a:p>
          <a:p>
            <a:pPr marL="0" indent="0" algn="ctr">
              <a:buNone/>
            </a:pPr>
            <a:endParaRPr lang="bs-Latn-BA" dirty="0"/>
          </a:p>
          <a:p>
            <a:pPr marL="0" indent="0" algn="ctr">
              <a:buNone/>
            </a:pPr>
            <a:endParaRPr lang="bs-Latn-BA" dirty="0"/>
          </a:p>
          <a:p>
            <a:pPr marL="0" indent="0" algn="ctr">
              <a:buNone/>
            </a:pPr>
            <a:r>
              <a:rPr lang="bs-Latn-BA" sz="6600" dirty="0"/>
              <a:t>HVALA NA PAŽNJI!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C07D42-C35E-F7ED-6F87-16074ED43185}"/>
              </a:ext>
            </a:extLst>
          </p:cNvPr>
          <p:cNvSpPr txBox="1"/>
          <p:nvPr/>
        </p:nvSpPr>
        <p:spPr>
          <a:xfrm>
            <a:off x="353684" y="6332745"/>
            <a:ext cx="2162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sz="2400" dirty="0"/>
              <a:t>Vedad </a:t>
            </a:r>
            <a:r>
              <a:rPr lang="bs-Latn-BA" sz="2400" dirty="0" err="1"/>
              <a:t>Elesković</a:t>
            </a:r>
            <a:endParaRPr lang="bs-Latn-BA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E529D5-9EC6-E25E-3B92-5BB490755229}"/>
              </a:ext>
            </a:extLst>
          </p:cNvPr>
          <p:cNvSpPr txBox="1"/>
          <p:nvPr/>
        </p:nvSpPr>
        <p:spPr>
          <a:xfrm>
            <a:off x="9877245" y="6332270"/>
            <a:ext cx="2242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dirty="0"/>
              <a:t>Adnan </a:t>
            </a:r>
            <a:r>
              <a:rPr lang="bs-Latn-BA" sz="2400" dirty="0" err="1"/>
              <a:t>Lugavić</a:t>
            </a:r>
            <a:endParaRPr lang="bs-Latn-BA" sz="2400" dirty="0"/>
          </a:p>
        </p:txBody>
      </p:sp>
    </p:spTree>
    <p:extLst>
      <p:ext uri="{BB962C8B-B14F-4D97-AF65-F5344CB8AC3E}">
        <p14:creationId xmlns:p14="http://schemas.microsoft.com/office/powerpoint/2010/main" val="2053198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200</Words>
  <Application>Microsoft Office PowerPoint</Application>
  <PresentationFormat>Widescreen</PresentationFormat>
  <Paragraphs>31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Lato</vt:lpstr>
      <vt:lpstr>Roboto</vt:lpstr>
      <vt:lpstr>Office Theme</vt:lpstr>
      <vt:lpstr>PowerPoint Presentation</vt:lpstr>
      <vt:lpstr>Kako funkcioniše?</vt:lpstr>
      <vt:lpstr>Implementacija elementa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adnan lugy</dc:creator>
  <cp:lastModifiedBy>adnan lugy</cp:lastModifiedBy>
  <cp:revision>22</cp:revision>
  <dcterms:created xsi:type="dcterms:W3CDTF">2022-06-08T17:07:38Z</dcterms:created>
  <dcterms:modified xsi:type="dcterms:W3CDTF">2022-06-08T18:58:51Z</dcterms:modified>
</cp:coreProperties>
</file>

<file path=docProps/thumbnail.jpeg>
</file>